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85" d="100"/>
          <a:sy n="85" d="100"/>
        </p:scale>
        <p:origin x="-1122"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BFBBA8C-0D45-4CC2-83E3-C04324380EDF}" type="datetimeFigureOut">
              <a:rPr lang="ar-SA" smtClean="0"/>
              <a:pPr/>
              <a:t>01/06/1433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C59AB57-8C0A-48B8-AFD5-BA1415B979BB}" type="slidenum">
              <a:rPr lang="ar-SA" smtClean="0"/>
              <a:pPr/>
              <a:t>‹#›</a:t>
            </a:fld>
            <a:endParaRPr lang="ar-SA"/>
          </a:p>
        </p:txBody>
      </p:sp>
    </p:spTree>
    <p:extLst>
      <p:ext uri="{BB962C8B-B14F-4D97-AF65-F5344CB8AC3E}">
        <p14:creationId xmlns:p14="http://schemas.microsoft.com/office/powerpoint/2010/main" xmlns="" val="30338119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4C59AB57-8C0A-48B8-AFD5-BA1415B979BB}" type="slidenum">
              <a:rPr lang="ar-SA" smtClean="0"/>
              <a:pPr/>
              <a:t>2</a:t>
            </a:fld>
            <a:endParaRPr lang="ar-SA"/>
          </a:p>
        </p:txBody>
      </p:sp>
    </p:spTree>
    <p:extLst>
      <p:ext uri="{BB962C8B-B14F-4D97-AF65-F5344CB8AC3E}">
        <p14:creationId xmlns:p14="http://schemas.microsoft.com/office/powerpoint/2010/main" xmlns="" val="3926489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8C34E0-69AD-45D2-A399-42D611BD5C41}" type="slidenum">
              <a:rPr lang="ar-SA" smtClean="0"/>
              <a:pPr/>
              <a:t>‹#›</a:t>
            </a:fld>
            <a:endParaRPr lang="ar-S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8C34E0-69AD-45D2-A399-42D611BD5C41}" type="slidenum">
              <a:rPr lang="ar-SA" smtClean="0"/>
              <a:pPr/>
              <a:t>‹#›</a:t>
            </a:fld>
            <a:endParaRPr lang="ar-S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18C34E0-69AD-45D2-A399-42D611BD5C41}" type="slidenum">
              <a:rPr lang="ar-SA" smtClean="0"/>
              <a:pPr/>
              <a:t>‹#›</a:t>
            </a:fld>
            <a:endParaRPr lang="ar-S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8C34E0-69AD-45D2-A399-42D611BD5C41}" type="slidenum">
              <a:rPr lang="ar-SA" smtClean="0"/>
              <a:pPr/>
              <a:t>‹#›</a:t>
            </a:fld>
            <a:endParaRPr lang="ar-S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2074FF6-2620-4218-9020-096D3C168558}" type="datetimeFigureOut">
              <a:rPr lang="ar-SA" smtClean="0"/>
              <a:pPr/>
              <a:t>01/06/1433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8C34E0-69AD-45D2-A399-42D611BD5C41}"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2074FF6-2620-4218-9020-096D3C168558}" type="datetimeFigureOut">
              <a:rPr lang="ar-SA" smtClean="0"/>
              <a:pPr/>
              <a:t>01/06/1433</a:t>
            </a:fld>
            <a:endParaRPr lang="ar-S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ar-S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18C34E0-69AD-45D2-A399-42D611BD5C41}"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8600" y="1371600"/>
            <a:ext cx="8686800" cy="1927225"/>
          </a:xfrm>
        </p:spPr>
        <p:txBody>
          <a:bodyPr/>
          <a:lstStyle/>
          <a:p>
            <a:r>
              <a:rPr lang="en-GB" sz="4800" dirty="0"/>
              <a:t>Learning </a:t>
            </a:r>
            <a:r>
              <a:rPr lang="en-GB" sz="4800" dirty="0" smtClean="0"/>
              <a:t>basic </a:t>
            </a:r>
            <a:r>
              <a:rPr lang="en-GB" sz="4800" dirty="0"/>
              <a:t>command</a:t>
            </a:r>
            <a:endParaRPr lang="ar-SA" sz="4800"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xmlns="" val="1776364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smtClean="0"/>
              <a:t>8-Create </a:t>
            </a:r>
            <a:r>
              <a:rPr lang="en-US" b="1" dirty="0"/>
              <a:t>empty files </a:t>
            </a:r>
            <a:endParaRPr lang="ar-SA" dirty="0"/>
          </a:p>
        </p:txBody>
      </p:sp>
      <p:sp>
        <p:nvSpPr>
          <p:cNvPr id="3" name="عنصر نائب للمحتوى 2"/>
          <p:cNvSpPr>
            <a:spLocks noGrp="1"/>
          </p:cNvSpPr>
          <p:nvPr>
            <p:ph idx="1"/>
          </p:nvPr>
        </p:nvSpPr>
        <p:spPr/>
        <p:txBody>
          <a:bodyPr/>
          <a:lstStyle/>
          <a:p>
            <a:pPr algn="l" rtl="0"/>
            <a:r>
              <a:rPr lang="en-US" b="1" dirty="0"/>
              <a:t>$ touch </a:t>
            </a:r>
            <a:r>
              <a:rPr lang="en-US" b="1" i="1" dirty="0"/>
              <a:t>Filename </a:t>
            </a:r>
            <a:endParaRPr lang="en-US" dirty="0"/>
          </a:p>
          <a:p>
            <a:pPr algn="l" rtl="0"/>
            <a:r>
              <a:rPr lang="en-US" dirty="0"/>
              <a:t>When used without any options, touch creates new files for any file names that are provided as arguments </a:t>
            </a:r>
          </a:p>
          <a:p>
            <a:pPr algn="l" rtl="0"/>
            <a:r>
              <a:rPr lang="en-US" dirty="0"/>
              <a:t>ex.: </a:t>
            </a:r>
          </a:p>
          <a:p>
            <a:pPr algn="l" rtl="0"/>
            <a:r>
              <a:rPr lang="en-US" dirty="0"/>
              <a:t>The following command would create three new, empty files named </a:t>
            </a:r>
            <a:r>
              <a:rPr lang="en-US" i="1" dirty="0"/>
              <a:t>file1</a:t>
            </a:r>
            <a:r>
              <a:rPr lang="en-US" dirty="0"/>
              <a:t>, </a:t>
            </a:r>
            <a:r>
              <a:rPr lang="en-US" i="1" dirty="0"/>
              <a:t>file2 </a:t>
            </a:r>
            <a:r>
              <a:rPr lang="en-US" dirty="0"/>
              <a:t>and </a:t>
            </a:r>
            <a:r>
              <a:rPr lang="en-US" i="1" dirty="0"/>
              <a:t>file3</a:t>
            </a:r>
            <a:r>
              <a:rPr lang="en-US" dirty="0"/>
              <a:t>: </a:t>
            </a:r>
          </a:p>
          <a:p>
            <a:pPr algn="l" rtl="0"/>
            <a:r>
              <a:rPr lang="en-US" b="1" dirty="0"/>
              <a:t>$ touch file1 file2 file3 </a:t>
            </a:r>
            <a:endParaRPr lang="ar-SA" dirty="0"/>
          </a:p>
        </p:txBody>
      </p:sp>
    </p:spTree>
    <p:extLst>
      <p:ext uri="{BB962C8B-B14F-4D97-AF65-F5344CB8AC3E}">
        <p14:creationId xmlns:p14="http://schemas.microsoft.com/office/powerpoint/2010/main" xmlns="" val="34895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smtClean="0"/>
              <a:t>9-Moving </a:t>
            </a:r>
            <a:r>
              <a:rPr lang="en-US" b="1" dirty="0"/>
              <a:t>files </a:t>
            </a:r>
            <a:endParaRPr lang="ar-SA" dirty="0"/>
          </a:p>
        </p:txBody>
      </p:sp>
      <p:sp>
        <p:nvSpPr>
          <p:cNvPr id="3" name="عنصر نائب للمحتوى 2"/>
          <p:cNvSpPr>
            <a:spLocks noGrp="1"/>
          </p:cNvSpPr>
          <p:nvPr>
            <p:ph idx="1"/>
          </p:nvPr>
        </p:nvSpPr>
        <p:spPr/>
        <p:txBody>
          <a:bodyPr>
            <a:normAutofit fontScale="92500"/>
          </a:bodyPr>
          <a:lstStyle/>
          <a:p>
            <a:pPr algn="l" rtl="0"/>
            <a:endParaRPr lang="ar-SA" dirty="0"/>
          </a:p>
          <a:p>
            <a:pPr algn="l" rtl="0"/>
            <a:r>
              <a:rPr lang="en-US" dirty="0"/>
              <a:t>• </a:t>
            </a:r>
            <a:r>
              <a:rPr lang="en-US" b="1" dirty="0"/>
              <a:t>The command mv moves or renames files. </a:t>
            </a:r>
            <a:endParaRPr lang="en-US" dirty="0"/>
          </a:p>
          <a:p>
            <a:pPr algn="l" rtl="0"/>
            <a:r>
              <a:rPr lang="en-US" dirty="0"/>
              <a:t>To rename file: </a:t>
            </a:r>
          </a:p>
          <a:p>
            <a:pPr algn="l" rtl="0"/>
            <a:r>
              <a:rPr lang="en-US" b="1" dirty="0"/>
              <a:t>$ mv </a:t>
            </a:r>
            <a:r>
              <a:rPr lang="en-US" b="1" i="1" dirty="0" err="1"/>
              <a:t>oldfilename</a:t>
            </a:r>
            <a:r>
              <a:rPr lang="en-US" b="1" i="1" dirty="0"/>
              <a:t> </a:t>
            </a:r>
            <a:r>
              <a:rPr lang="en-US" b="1" i="1" dirty="0" err="1"/>
              <a:t>newfilename</a:t>
            </a:r>
            <a:r>
              <a:rPr lang="en-US" b="1" i="1" dirty="0"/>
              <a:t> </a:t>
            </a:r>
            <a:endParaRPr lang="en-US" dirty="0"/>
          </a:p>
          <a:p>
            <a:pPr algn="l" rtl="0"/>
            <a:r>
              <a:rPr lang="en-US" b="1" dirty="0"/>
              <a:t>$ mv abc1 abc2 </a:t>
            </a:r>
            <a:endParaRPr lang="en-US" dirty="0" smtClean="0"/>
          </a:p>
          <a:p>
            <a:pPr algn="l" rtl="0"/>
            <a:r>
              <a:rPr lang="en-US" dirty="0" smtClean="0"/>
              <a:t> </a:t>
            </a:r>
            <a:r>
              <a:rPr lang="en-US" dirty="0"/>
              <a:t>It will rename the file abc1 to a new name abc2 </a:t>
            </a:r>
          </a:p>
          <a:p>
            <a:pPr algn="l" rtl="0"/>
            <a:r>
              <a:rPr lang="en-US" dirty="0"/>
              <a:t>To move a file to a directory. use (mv) in the following form: </a:t>
            </a:r>
          </a:p>
          <a:p>
            <a:pPr algn="l" rtl="0"/>
            <a:r>
              <a:rPr lang="en-US" b="1" dirty="0"/>
              <a:t>$mv </a:t>
            </a:r>
            <a:r>
              <a:rPr lang="en-US" b="1" i="1" dirty="0"/>
              <a:t>filename </a:t>
            </a:r>
            <a:r>
              <a:rPr lang="en-US" b="1" i="1" dirty="0" err="1"/>
              <a:t>directoryname</a:t>
            </a:r>
            <a:r>
              <a:rPr lang="en-US" b="1" i="1" dirty="0"/>
              <a:t> </a:t>
            </a:r>
            <a:endParaRPr lang="en-US" dirty="0"/>
          </a:p>
          <a:p>
            <a:pPr algn="l" rtl="0"/>
            <a:r>
              <a:rPr lang="en-US" dirty="0"/>
              <a:t>It will move the file into the named directory keeping its old name. </a:t>
            </a:r>
          </a:p>
          <a:p>
            <a:pPr algn="l" rtl="0"/>
            <a:r>
              <a:rPr lang="en-US" b="1" i="1" dirty="0"/>
              <a:t>$ </a:t>
            </a:r>
            <a:r>
              <a:rPr lang="en-US" b="1" dirty="0"/>
              <a:t>mv abc2 /home/</a:t>
            </a:r>
            <a:r>
              <a:rPr lang="en-US" b="1" dirty="0" err="1"/>
              <a:t>ubuntu</a:t>
            </a:r>
            <a:r>
              <a:rPr lang="en-US" b="1" dirty="0"/>
              <a:t>/test </a:t>
            </a:r>
            <a:endParaRPr lang="en-US" dirty="0" smtClean="0"/>
          </a:p>
          <a:p>
            <a:pPr algn="l" rtl="0"/>
            <a:r>
              <a:rPr lang="en-US" dirty="0" smtClean="0"/>
              <a:t> </a:t>
            </a:r>
            <a:r>
              <a:rPr lang="en-US" dirty="0"/>
              <a:t>Move abc2 file to test directory </a:t>
            </a:r>
            <a:endParaRPr lang="ar-SA" dirty="0"/>
          </a:p>
        </p:txBody>
      </p:sp>
    </p:spTree>
    <p:extLst>
      <p:ext uri="{BB962C8B-B14F-4D97-AF65-F5344CB8AC3E}">
        <p14:creationId xmlns:p14="http://schemas.microsoft.com/office/powerpoint/2010/main" xmlns="" val="428018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smtClean="0"/>
              <a:t>10-Copying </a:t>
            </a:r>
            <a:r>
              <a:rPr lang="en-US" b="1" dirty="0"/>
              <a:t>files </a:t>
            </a:r>
            <a:endParaRPr lang="ar-SA" dirty="0"/>
          </a:p>
        </p:txBody>
      </p:sp>
      <p:sp>
        <p:nvSpPr>
          <p:cNvPr id="3" name="عنصر نائب للمحتوى 2"/>
          <p:cNvSpPr>
            <a:spLocks noGrp="1"/>
          </p:cNvSpPr>
          <p:nvPr>
            <p:ph idx="1"/>
          </p:nvPr>
        </p:nvSpPr>
        <p:spPr/>
        <p:txBody>
          <a:bodyPr/>
          <a:lstStyle/>
          <a:p>
            <a:pPr algn="l" rtl="0"/>
            <a:r>
              <a:rPr lang="en-US" b="1" dirty="0"/>
              <a:t>$ </a:t>
            </a:r>
            <a:r>
              <a:rPr lang="en-US" b="1" dirty="0" err="1"/>
              <a:t>cp</a:t>
            </a:r>
            <a:r>
              <a:rPr lang="en-US" b="1" dirty="0"/>
              <a:t> </a:t>
            </a:r>
            <a:r>
              <a:rPr lang="en-US" b="1" i="1" dirty="0"/>
              <a:t>filename </a:t>
            </a:r>
            <a:r>
              <a:rPr lang="en-US" b="1" i="1" dirty="0" err="1"/>
              <a:t>directoryname</a:t>
            </a:r>
            <a:r>
              <a:rPr lang="en-US" b="1" i="1" dirty="0"/>
              <a:t> </a:t>
            </a:r>
            <a:endParaRPr lang="ar-SA" dirty="0"/>
          </a:p>
        </p:txBody>
      </p:sp>
    </p:spTree>
    <p:extLst>
      <p:ext uri="{BB962C8B-B14F-4D97-AF65-F5344CB8AC3E}">
        <p14:creationId xmlns:p14="http://schemas.microsoft.com/office/powerpoint/2010/main" xmlns="" val="1448155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smtClean="0"/>
              <a:t>11-Deleting </a:t>
            </a:r>
            <a:r>
              <a:rPr lang="en-US" b="1" dirty="0"/>
              <a:t>files </a:t>
            </a:r>
            <a:endParaRPr lang="ar-SA" dirty="0"/>
          </a:p>
        </p:txBody>
      </p:sp>
      <p:sp>
        <p:nvSpPr>
          <p:cNvPr id="3" name="عنصر نائب للمحتوى 2"/>
          <p:cNvSpPr>
            <a:spLocks noGrp="1"/>
          </p:cNvSpPr>
          <p:nvPr>
            <p:ph idx="1"/>
          </p:nvPr>
        </p:nvSpPr>
        <p:spPr/>
        <p:txBody>
          <a:bodyPr/>
          <a:lstStyle/>
          <a:p>
            <a:pPr marL="0" indent="0" algn="l" rtl="0">
              <a:buNone/>
            </a:pPr>
            <a:r>
              <a:rPr lang="en-US" b="1" i="1" dirty="0" smtClean="0"/>
              <a:t> </a:t>
            </a:r>
            <a:endParaRPr lang="en-US" dirty="0"/>
          </a:p>
          <a:p>
            <a:pPr algn="l" rtl="0"/>
            <a:r>
              <a:rPr lang="en-US" b="1" dirty="0"/>
              <a:t>$ </a:t>
            </a:r>
            <a:r>
              <a:rPr lang="en-US" b="1" dirty="0" err="1"/>
              <a:t>rm</a:t>
            </a:r>
            <a:r>
              <a:rPr lang="en-US" b="1" dirty="0"/>
              <a:t> </a:t>
            </a:r>
            <a:r>
              <a:rPr lang="en-US" b="1" i="1" dirty="0"/>
              <a:t>filename </a:t>
            </a:r>
            <a:endParaRPr lang="en-US" dirty="0"/>
          </a:p>
        </p:txBody>
      </p:sp>
    </p:spTree>
    <p:extLst>
      <p:ext uri="{BB962C8B-B14F-4D97-AF65-F5344CB8AC3E}">
        <p14:creationId xmlns:p14="http://schemas.microsoft.com/office/powerpoint/2010/main" xmlns="" val="2341382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12-compresses files</a:t>
            </a:r>
            <a:endParaRPr lang="ar-SA" dirty="0"/>
          </a:p>
        </p:txBody>
      </p:sp>
      <p:sp>
        <p:nvSpPr>
          <p:cNvPr id="3" name="عنصر نائب للمحتوى 2"/>
          <p:cNvSpPr>
            <a:spLocks noGrp="1"/>
          </p:cNvSpPr>
          <p:nvPr>
            <p:ph idx="1"/>
          </p:nvPr>
        </p:nvSpPr>
        <p:spPr/>
        <p:txBody>
          <a:bodyPr>
            <a:normAutofit/>
          </a:bodyPr>
          <a:lstStyle/>
          <a:p>
            <a:pPr algn="l" rtl="0"/>
            <a:r>
              <a:rPr lang="en-US" b="1" dirty="0" err="1"/>
              <a:t>gzip</a:t>
            </a:r>
            <a:r>
              <a:rPr lang="en-US" b="1" dirty="0"/>
              <a:t> </a:t>
            </a:r>
            <a:r>
              <a:rPr lang="en-US" b="1" i="1" dirty="0"/>
              <a:t>filename</a:t>
            </a:r>
            <a:r>
              <a:rPr lang="en-US" dirty="0"/>
              <a:t> </a:t>
            </a:r>
            <a:r>
              <a:rPr lang="en-US" dirty="0" smtClean="0"/>
              <a:t> </a:t>
            </a:r>
          </a:p>
          <a:p>
            <a:pPr algn="l" rtl="0"/>
            <a:r>
              <a:rPr lang="en-US" dirty="0" smtClean="0"/>
              <a:t>compresses </a:t>
            </a:r>
            <a:r>
              <a:rPr lang="en-US" dirty="0"/>
              <a:t>files, so that they take up much less space. Usually text files compress to about half their original size, but it depends very much on the size of the file and the nature of the contents. There are other tools for this purpose, too (e.g. </a:t>
            </a:r>
            <a:r>
              <a:rPr lang="en-US" b="1" dirty="0"/>
              <a:t>compress</a:t>
            </a:r>
            <a:r>
              <a:rPr lang="en-US" dirty="0"/>
              <a:t>), but </a:t>
            </a:r>
            <a:r>
              <a:rPr lang="en-US" dirty="0" err="1"/>
              <a:t>gzip</a:t>
            </a:r>
            <a:r>
              <a:rPr lang="en-US" dirty="0"/>
              <a:t> usually gives the highest compression rate. </a:t>
            </a:r>
            <a:r>
              <a:rPr lang="en-US" dirty="0" err="1"/>
              <a:t>Gzip</a:t>
            </a:r>
            <a:r>
              <a:rPr lang="en-US" dirty="0"/>
              <a:t> produces files with the ending '.</a:t>
            </a:r>
            <a:r>
              <a:rPr lang="en-US" dirty="0" err="1"/>
              <a:t>gz</a:t>
            </a:r>
            <a:r>
              <a:rPr lang="en-US" dirty="0"/>
              <a:t>' appended to the original filename</a:t>
            </a:r>
            <a:r>
              <a:rPr lang="en-US" dirty="0" smtClean="0"/>
              <a:t>.</a:t>
            </a:r>
            <a:endParaRPr lang="en-US" dirty="0"/>
          </a:p>
        </p:txBody>
      </p:sp>
    </p:spTree>
    <p:extLst>
      <p:ext uri="{BB962C8B-B14F-4D97-AF65-F5344CB8AC3E}">
        <p14:creationId xmlns:p14="http://schemas.microsoft.com/office/powerpoint/2010/main" xmlns="" val="3347229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13-uncompresses files</a:t>
            </a:r>
            <a:endParaRPr lang="ar-SA" dirty="0"/>
          </a:p>
        </p:txBody>
      </p:sp>
      <p:sp>
        <p:nvSpPr>
          <p:cNvPr id="3" name="عنصر نائب للمحتوى 2"/>
          <p:cNvSpPr>
            <a:spLocks noGrp="1"/>
          </p:cNvSpPr>
          <p:nvPr>
            <p:ph idx="1"/>
          </p:nvPr>
        </p:nvSpPr>
        <p:spPr/>
        <p:txBody>
          <a:bodyPr/>
          <a:lstStyle/>
          <a:p>
            <a:pPr algn="l" rtl="0"/>
            <a:r>
              <a:rPr lang="en-US" b="1" dirty="0" err="1" smtClean="0"/>
              <a:t>gunzip</a:t>
            </a:r>
            <a:r>
              <a:rPr lang="en-US" b="1" dirty="0" smtClean="0"/>
              <a:t> </a:t>
            </a:r>
            <a:r>
              <a:rPr lang="en-US" b="1" i="1" dirty="0" smtClean="0"/>
              <a:t>filename</a:t>
            </a:r>
            <a:r>
              <a:rPr lang="en-US" dirty="0" smtClean="0"/>
              <a:t>  </a:t>
            </a:r>
          </a:p>
          <a:p>
            <a:pPr algn="l" rtl="0"/>
            <a:r>
              <a:rPr lang="en-US" dirty="0" smtClean="0"/>
              <a:t> </a:t>
            </a:r>
            <a:r>
              <a:rPr lang="en-US" dirty="0" err="1" smtClean="0"/>
              <a:t>uncompresses</a:t>
            </a:r>
            <a:r>
              <a:rPr lang="en-US" dirty="0" smtClean="0"/>
              <a:t> files compressed by </a:t>
            </a:r>
            <a:r>
              <a:rPr lang="en-US" dirty="0" err="1" smtClean="0"/>
              <a:t>gzip</a:t>
            </a:r>
            <a:r>
              <a:rPr lang="en-US" dirty="0" smtClean="0"/>
              <a:t>.</a:t>
            </a:r>
          </a:p>
          <a:p>
            <a:pPr algn="l" rtl="0"/>
            <a:endParaRPr lang="ar-SA" dirty="0" smtClean="0"/>
          </a:p>
          <a:p>
            <a:pPr algn="l" rtl="0"/>
            <a:endParaRPr lang="ar-SA" dirty="0"/>
          </a:p>
        </p:txBody>
      </p:sp>
    </p:spTree>
    <p:extLst>
      <p:ext uri="{BB962C8B-B14F-4D97-AF65-F5344CB8AC3E}">
        <p14:creationId xmlns:p14="http://schemas.microsoft.com/office/powerpoint/2010/main" xmlns="" val="1782314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274638"/>
            <a:ext cx="8839200" cy="1143000"/>
          </a:xfrm>
        </p:spPr>
        <p:txBody>
          <a:bodyPr>
            <a:normAutofit/>
          </a:bodyPr>
          <a:lstStyle/>
          <a:p>
            <a:r>
              <a:rPr lang="en-US" dirty="0" smtClean="0"/>
              <a:t>1-Display </a:t>
            </a:r>
            <a:r>
              <a:rPr lang="en-US" dirty="0"/>
              <a:t>information about your identity </a:t>
            </a:r>
            <a:endParaRPr lang="ar-SA" dirty="0"/>
          </a:p>
        </p:txBody>
      </p:sp>
      <p:sp>
        <p:nvSpPr>
          <p:cNvPr id="3" name="عنصر نائب للمحتوى 2"/>
          <p:cNvSpPr>
            <a:spLocks noGrp="1"/>
          </p:cNvSpPr>
          <p:nvPr>
            <p:ph idx="1"/>
          </p:nvPr>
        </p:nvSpPr>
        <p:spPr/>
        <p:txBody>
          <a:bodyPr/>
          <a:lstStyle/>
          <a:p>
            <a:pPr algn="l" rtl="0"/>
            <a:r>
              <a:rPr lang="en-US" b="1" dirty="0"/>
              <a:t>$ id </a:t>
            </a:r>
            <a:endParaRPr lang="ar-SA" dirty="0"/>
          </a:p>
          <a:p>
            <a:pPr algn="l" rtl="0"/>
            <a:r>
              <a:rPr lang="en-US" dirty="0" smtClean="0"/>
              <a:t>Login </a:t>
            </a:r>
            <a:r>
              <a:rPr lang="en-US" dirty="0"/>
              <a:t>Identity includes: </a:t>
            </a:r>
          </a:p>
          <a:p>
            <a:pPr algn="l" rtl="0"/>
            <a:r>
              <a:rPr lang="en-US" i="1" dirty="0"/>
              <a:t>user name, group name, user ID, and group ID. </a:t>
            </a:r>
            <a:endParaRPr lang="ar-SA" dirty="0"/>
          </a:p>
        </p:txBody>
      </p:sp>
    </p:spTree>
    <p:extLst>
      <p:ext uri="{BB962C8B-B14F-4D97-AF65-F5344CB8AC3E}">
        <p14:creationId xmlns:p14="http://schemas.microsoft.com/office/powerpoint/2010/main" xmlns="" val="192888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dirty="0" smtClean="0"/>
              <a:t>2-Displays </a:t>
            </a:r>
            <a:r>
              <a:rPr lang="en-US" dirty="0"/>
              <a:t>who is on the </a:t>
            </a:r>
            <a:r>
              <a:rPr lang="en-US" dirty="0" smtClean="0"/>
              <a:t>system</a:t>
            </a:r>
            <a:endParaRPr lang="ar-SA" dirty="0"/>
          </a:p>
        </p:txBody>
      </p:sp>
      <p:sp>
        <p:nvSpPr>
          <p:cNvPr id="3" name="عنصر نائب للمحتوى 2"/>
          <p:cNvSpPr>
            <a:spLocks noGrp="1"/>
          </p:cNvSpPr>
          <p:nvPr>
            <p:ph idx="1"/>
          </p:nvPr>
        </p:nvSpPr>
        <p:spPr/>
        <p:txBody>
          <a:bodyPr/>
          <a:lstStyle/>
          <a:p>
            <a:pPr algn="l" rtl="0"/>
            <a:r>
              <a:rPr lang="en-US" b="1" dirty="0"/>
              <a:t>$ who</a:t>
            </a:r>
            <a:endParaRPr lang="ar-SA" dirty="0"/>
          </a:p>
          <a:p>
            <a:pPr algn="l" rtl="0"/>
            <a:r>
              <a:rPr lang="en-US" dirty="0"/>
              <a:t>Linux keeps track of login session: </a:t>
            </a:r>
          </a:p>
          <a:p>
            <a:pPr algn="l" rtl="0"/>
            <a:r>
              <a:rPr lang="en-US" i="1" dirty="0"/>
              <a:t>when you logged in, how long you have been idle, and where you logged in from. </a:t>
            </a:r>
            <a:endParaRPr lang="ar-SA" dirty="0"/>
          </a:p>
        </p:txBody>
      </p:sp>
    </p:spTree>
    <p:extLst>
      <p:ext uri="{BB962C8B-B14F-4D97-AF65-F5344CB8AC3E}">
        <p14:creationId xmlns:p14="http://schemas.microsoft.com/office/powerpoint/2010/main" xmlns="" val="1193852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endParaRPr lang="ar-S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 y="609600"/>
            <a:ext cx="9681450" cy="6019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8935204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b="1" dirty="0" smtClean="0"/>
              <a:t>4. print working directory</a:t>
            </a:r>
            <a:endParaRPr lang="ar-SA" dirty="0"/>
          </a:p>
        </p:txBody>
      </p:sp>
      <p:sp>
        <p:nvSpPr>
          <p:cNvPr id="3" name="عنصر نائب للمحتوى 2"/>
          <p:cNvSpPr>
            <a:spLocks noGrp="1"/>
          </p:cNvSpPr>
          <p:nvPr>
            <p:ph idx="1"/>
          </p:nvPr>
        </p:nvSpPr>
        <p:spPr/>
        <p:txBody>
          <a:bodyPr/>
          <a:lstStyle/>
          <a:p>
            <a:pPr algn="l" rtl="0"/>
            <a:r>
              <a:rPr lang="en-US" b="1" dirty="0"/>
              <a:t>$ </a:t>
            </a:r>
            <a:r>
              <a:rPr lang="en-US" b="1" dirty="0" err="1"/>
              <a:t>pwd</a:t>
            </a:r>
            <a:r>
              <a:rPr lang="en-US" b="1" dirty="0"/>
              <a:t> </a:t>
            </a:r>
            <a:endParaRPr lang="ar-SA" dirty="0"/>
          </a:p>
        </p:txBody>
      </p:sp>
    </p:spTree>
    <p:extLst>
      <p:ext uri="{BB962C8B-B14F-4D97-AF65-F5344CB8AC3E}">
        <p14:creationId xmlns:p14="http://schemas.microsoft.com/office/powerpoint/2010/main" xmlns="" val="2936268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GB" b="1" dirty="0" smtClean="0"/>
              <a:t>5- Changing to a different directory</a:t>
            </a:r>
            <a:endParaRPr lang="ar-SA" dirty="0"/>
          </a:p>
        </p:txBody>
      </p:sp>
      <p:sp>
        <p:nvSpPr>
          <p:cNvPr id="3" name="عنصر نائب للمحتوى 2"/>
          <p:cNvSpPr>
            <a:spLocks noGrp="1"/>
          </p:cNvSpPr>
          <p:nvPr>
            <p:ph idx="1"/>
          </p:nvPr>
        </p:nvSpPr>
        <p:spPr/>
        <p:txBody>
          <a:bodyPr>
            <a:normAutofit/>
          </a:bodyPr>
          <a:lstStyle/>
          <a:p>
            <a:pPr algn="l" rtl="0"/>
            <a:r>
              <a:rPr lang="en-US" b="1" dirty="0" smtClean="0"/>
              <a:t> </a:t>
            </a:r>
            <a:r>
              <a:rPr lang="en-US" b="1" dirty="0"/>
              <a:t>$ cd </a:t>
            </a:r>
            <a:endParaRPr lang="en-US" dirty="0"/>
          </a:p>
          <a:p>
            <a:pPr algn="l" rtl="0"/>
            <a:r>
              <a:rPr lang="en-US" dirty="0"/>
              <a:t>typing just cd alone will move you into the home </a:t>
            </a:r>
            <a:r>
              <a:rPr lang="en-US" dirty="0" smtClean="0"/>
              <a:t>directory</a:t>
            </a:r>
          </a:p>
          <a:p>
            <a:pPr marL="0" indent="0" algn="l" rtl="0">
              <a:buNone/>
            </a:pPr>
            <a:r>
              <a:rPr lang="en-US" dirty="0" smtClean="0"/>
              <a:t> </a:t>
            </a:r>
            <a:endParaRPr lang="en-US" dirty="0"/>
          </a:p>
          <a:p>
            <a:pPr algn="l" rtl="0"/>
            <a:r>
              <a:rPr lang="en-US" dirty="0"/>
              <a:t>$ cd /</a:t>
            </a:r>
            <a:r>
              <a:rPr lang="en-US" dirty="0" err="1"/>
              <a:t>etc</a:t>
            </a:r>
            <a:r>
              <a:rPr lang="en-US" dirty="0"/>
              <a:t> </a:t>
            </a:r>
          </a:p>
          <a:p>
            <a:pPr algn="l" rtl="0"/>
            <a:r>
              <a:rPr lang="en-US" dirty="0" smtClean="0"/>
              <a:t>To </a:t>
            </a:r>
            <a:r>
              <a:rPr lang="en-US" dirty="0"/>
              <a:t>change the current directory to the directory that you choose (ex. /</a:t>
            </a:r>
            <a:r>
              <a:rPr lang="en-US" dirty="0" err="1"/>
              <a:t>etc</a:t>
            </a:r>
            <a:r>
              <a:rPr lang="en-US" dirty="0"/>
              <a:t> ) </a:t>
            </a:r>
          </a:p>
          <a:p>
            <a:pPr algn="l" rtl="0"/>
            <a:endParaRPr lang="ar-SA" dirty="0"/>
          </a:p>
        </p:txBody>
      </p:sp>
    </p:spTree>
    <p:extLst>
      <p:ext uri="{BB962C8B-B14F-4D97-AF65-F5344CB8AC3E}">
        <p14:creationId xmlns:p14="http://schemas.microsoft.com/office/powerpoint/2010/main" xmlns="" val="5808374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GB" b="1" dirty="0" smtClean="0"/>
              <a:t>6-Listing files and directories</a:t>
            </a:r>
            <a:endParaRPr lang="ar-SA" b="1" dirty="0"/>
          </a:p>
        </p:txBody>
      </p:sp>
      <p:sp>
        <p:nvSpPr>
          <p:cNvPr id="3" name="عنصر نائب للمحتوى 2"/>
          <p:cNvSpPr>
            <a:spLocks noGrp="1"/>
          </p:cNvSpPr>
          <p:nvPr>
            <p:ph idx="1"/>
          </p:nvPr>
        </p:nvSpPr>
        <p:spPr/>
        <p:txBody>
          <a:bodyPr/>
          <a:lstStyle/>
          <a:p>
            <a:pPr algn="l" rtl="0"/>
            <a:r>
              <a:rPr lang="en-US" b="1" dirty="0"/>
              <a:t>$ </a:t>
            </a:r>
            <a:r>
              <a:rPr lang="en-US" b="1" dirty="0" err="1"/>
              <a:t>ls</a:t>
            </a:r>
            <a:r>
              <a:rPr lang="en-US" b="1" dirty="0"/>
              <a:t> –m </a:t>
            </a:r>
            <a:endParaRPr lang="en-US" dirty="0"/>
          </a:p>
          <a:p>
            <a:pPr algn="l" rtl="0"/>
            <a:r>
              <a:rPr lang="en-US" dirty="0" smtClean="0"/>
              <a:t> </a:t>
            </a:r>
            <a:r>
              <a:rPr lang="en-US" dirty="0"/>
              <a:t>To list files across the page, separated by commas. </a:t>
            </a:r>
          </a:p>
          <a:p>
            <a:pPr algn="l" rtl="0"/>
            <a:r>
              <a:rPr lang="en-US" b="1" dirty="0"/>
              <a:t>. $ </a:t>
            </a:r>
            <a:r>
              <a:rPr lang="en-US" b="1" dirty="0" err="1"/>
              <a:t>ls</a:t>
            </a:r>
            <a:r>
              <a:rPr lang="en-US" b="1" dirty="0"/>
              <a:t> ~ </a:t>
            </a:r>
            <a:endParaRPr lang="en-US" dirty="0"/>
          </a:p>
          <a:p>
            <a:pPr algn="l" rtl="0"/>
            <a:r>
              <a:rPr lang="en-US" dirty="0" smtClean="0"/>
              <a:t>List </a:t>
            </a:r>
            <a:r>
              <a:rPr lang="en-US" dirty="0"/>
              <a:t>the contents of your home directory by adding a tilde after the </a:t>
            </a:r>
            <a:r>
              <a:rPr lang="en-US" dirty="0" err="1"/>
              <a:t>ls</a:t>
            </a:r>
            <a:r>
              <a:rPr lang="en-US" dirty="0"/>
              <a:t> command. </a:t>
            </a:r>
          </a:p>
          <a:p>
            <a:pPr algn="l" rtl="0"/>
            <a:r>
              <a:rPr lang="en-US" b="1" dirty="0"/>
              <a:t>$ </a:t>
            </a:r>
            <a:r>
              <a:rPr lang="en-US" b="1" dirty="0" err="1"/>
              <a:t>ls</a:t>
            </a:r>
            <a:r>
              <a:rPr lang="en-US" b="1" dirty="0"/>
              <a:t> / </a:t>
            </a:r>
            <a:endParaRPr lang="en-US" dirty="0"/>
          </a:p>
          <a:p>
            <a:pPr algn="l" rtl="0"/>
            <a:r>
              <a:rPr lang="en-US" dirty="0" smtClean="0"/>
              <a:t> </a:t>
            </a:r>
            <a:r>
              <a:rPr lang="en-US" dirty="0"/>
              <a:t>List the contents of your root directory. </a:t>
            </a:r>
          </a:p>
          <a:p>
            <a:pPr algn="l" rtl="0"/>
            <a:endParaRPr lang="ar-SA" dirty="0"/>
          </a:p>
        </p:txBody>
      </p:sp>
    </p:spTree>
    <p:extLst>
      <p:ext uri="{BB962C8B-B14F-4D97-AF65-F5344CB8AC3E}">
        <p14:creationId xmlns:p14="http://schemas.microsoft.com/office/powerpoint/2010/main" xmlns="" val="2636468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endParaRPr lang="ar-S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8600" y="1676400"/>
            <a:ext cx="8686800" cy="464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538896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b="1" dirty="0" smtClean="0"/>
              <a:t>7- Making Directories </a:t>
            </a:r>
            <a:br>
              <a:rPr lang="en-GB" b="1" dirty="0" smtClean="0"/>
            </a:br>
            <a:endParaRPr lang="ar-SA" dirty="0"/>
          </a:p>
        </p:txBody>
      </p:sp>
      <p:sp>
        <p:nvSpPr>
          <p:cNvPr id="3" name="عنصر نائب للمحتوى 2"/>
          <p:cNvSpPr>
            <a:spLocks noGrp="1"/>
          </p:cNvSpPr>
          <p:nvPr>
            <p:ph idx="1"/>
          </p:nvPr>
        </p:nvSpPr>
        <p:spPr/>
        <p:txBody>
          <a:bodyPr/>
          <a:lstStyle/>
          <a:p>
            <a:pPr algn="l"/>
            <a:endParaRPr lang="ar-SA" dirty="0"/>
          </a:p>
          <a:p>
            <a:pPr algn="l" rtl="0"/>
            <a:r>
              <a:rPr lang="en-US" dirty="0"/>
              <a:t> </a:t>
            </a:r>
            <a:r>
              <a:rPr lang="en-US" b="1" dirty="0"/>
              <a:t>$ </a:t>
            </a:r>
            <a:r>
              <a:rPr lang="en-US" b="1" dirty="0" err="1"/>
              <a:t>mkdir</a:t>
            </a:r>
            <a:r>
              <a:rPr lang="en-US" b="1" dirty="0"/>
              <a:t> </a:t>
            </a:r>
            <a:r>
              <a:rPr lang="en-US" b="1" dirty="0" err="1"/>
              <a:t>directoryName</a:t>
            </a:r>
            <a:r>
              <a:rPr lang="en-US" b="1" dirty="0"/>
              <a:t> </a:t>
            </a:r>
            <a:endParaRPr lang="ar-SA" dirty="0"/>
          </a:p>
        </p:txBody>
      </p:sp>
    </p:spTree>
    <p:extLst>
      <p:ext uri="{BB962C8B-B14F-4D97-AF65-F5344CB8AC3E}">
        <p14:creationId xmlns:p14="http://schemas.microsoft.com/office/powerpoint/2010/main" xmlns="" val="1439781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ضوح">
  <a:themeElements>
    <a:clrScheme name="وضوح">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كلاسيكي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ضوح">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44</TotalTime>
  <Words>319</Words>
  <Application>Microsoft Office PowerPoint</Application>
  <PresentationFormat>عرض على الشاشة (3:4)‏</PresentationFormat>
  <Paragraphs>57</Paragraphs>
  <Slides>15</Slides>
  <Notes>1</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وضوح</vt:lpstr>
      <vt:lpstr>Learning basic command</vt:lpstr>
      <vt:lpstr>1-Display information about your identity </vt:lpstr>
      <vt:lpstr>2-Displays who is on the system</vt:lpstr>
      <vt:lpstr>الشريحة 4</vt:lpstr>
      <vt:lpstr>4. print working directory</vt:lpstr>
      <vt:lpstr>5- Changing to a different directory</vt:lpstr>
      <vt:lpstr>6-Listing files and directories</vt:lpstr>
      <vt:lpstr>الشريحة 8</vt:lpstr>
      <vt:lpstr>7- Making Directories  </vt:lpstr>
      <vt:lpstr>8-Create empty files </vt:lpstr>
      <vt:lpstr>9-Moving files </vt:lpstr>
      <vt:lpstr>10-Copying files </vt:lpstr>
      <vt:lpstr>11-Deleting files </vt:lpstr>
      <vt:lpstr>12-compresses files</vt:lpstr>
      <vt:lpstr>13-uncompresses files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عبدالرحمن</dc:creator>
  <cp:lastModifiedBy>نورة</cp:lastModifiedBy>
  <cp:revision>5</cp:revision>
  <dcterms:created xsi:type="dcterms:W3CDTF">2012-04-21T18:09:36Z</dcterms:created>
  <dcterms:modified xsi:type="dcterms:W3CDTF">2012-04-22T05:31:33Z</dcterms:modified>
</cp:coreProperties>
</file>